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&lt;script type="module"&gt;
    import mermaid from 'https://cdn.jsdelivr.net/npm/mermaid@11/dist/mermaid.esm.min.mjs';
&lt;/script&gt;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example: Would you delegate authentication and authorization to AI?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Newfoundland, CA. Report to shape their education roadmap for the next 10 years.
    Even with AI and fake sources, it took 18 months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 is good at probabilistic quality: good enough. Bad at deterministic quality: exact, repeatable, always 100% consistent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When AI goes off script - Tales from the docs pipelines</dc:title>
  <dc:subject>PptxGenJS Presentation</dc:subject>
  <dc:creator>Marco Spinello</dc:creator>
  <cp:lastModifiedBy>Marco Spinello</cp:lastModifiedBy>
  <cp:revision>1</cp:revision>
  <dcterms:created xsi:type="dcterms:W3CDTF">2025-10-05T15:06:47Z</dcterms:created>
  <dcterms:modified xsi:type="dcterms:W3CDTF">2025-10-05T15:06:47Z</dcterms:modified>
</cp:coreProperties>
</file>